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sldIdLst>
    <p:sldId id="259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000" autoAdjust="0"/>
    <p:restoredTop sz="94651" autoAdjust="0"/>
  </p:normalViewPr>
  <p:slideViewPr>
    <p:cSldViewPr snapToGrid="0">
      <p:cViewPr varScale="1">
        <p:scale>
          <a:sx n="98" d="100"/>
          <a:sy n="98" d="100"/>
        </p:scale>
        <p:origin x="10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B570E8E-FFB2-4B8C-9F9A-39362BF2EDD9}" type="datetimeFigureOut">
              <a:rPr lang="en-GB" smtClean="0"/>
              <a:t>11/10/2018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E602303-1CE1-4F3E-A22E-B43615A284F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32712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Photograph</a:t>
            </a:r>
            <a:r>
              <a:rPr lang="en-GB" baseline="0" dirty="0" smtClean="0"/>
              <a:t>: CCO Creative Commons </a:t>
            </a:r>
            <a:r>
              <a:rPr lang="en-GB" baseline="0" dirty="0" err="1" smtClean="0"/>
              <a:t>pixabay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602303-1CE1-4F3E-A22E-B43615A284FE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812859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395717-4F82-4CA1-844E-3E06D3692ED8}" type="datetimeFigureOut">
              <a:rPr lang="en-GB" smtClean="0"/>
              <a:t>11/10/2018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46C8E6-1F74-499C-971E-E2F2536D560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27582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395717-4F82-4CA1-844E-3E06D3692ED8}" type="datetimeFigureOut">
              <a:rPr lang="en-GB" smtClean="0"/>
              <a:t>11/10/2018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46C8E6-1F74-499C-971E-E2F2536D560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616972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395717-4F82-4CA1-844E-3E06D3692ED8}" type="datetimeFigureOut">
              <a:rPr lang="en-GB" smtClean="0"/>
              <a:t>11/10/2018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46C8E6-1F74-499C-971E-E2F2536D560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947570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395717-4F82-4CA1-844E-3E06D3692ED8}" type="datetimeFigureOut">
              <a:rPr lang="en-GB" smtClean="0"/>
              <a:t>11/10/2018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46C8E6-1F74-499C-971E-E2F2536D560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821642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395717-4F82-4CA1-844E-3E06D3692ED8}" type="datetimeFigureOut">
              <a:rPr lang="en-GB" smtClean="0"/>
              <a:t>11/10/2018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46C8E6-1F74-499C-971E-E2F2536D560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987004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395717-4F82-4CA1-844E-3E06D3692ED8}" type="datetimeFigureOut">
              <a:rPr lang="en-GB" smtClean="0"/>
              <a:t>11/10/2018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46C8E6-1F74-499C-971E-E2F2536D560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355415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395717-4F82-4CA1-844E-3E06D3692ED8}" type="datetimeFigureOut">
              <a:rPr lang="en-GB" smtClean="0"/>
              <a:t>11/10/2018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46C8E6-1F74-499C-971E-E2F2536D560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949307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395717-4F82-4CA1-844E-3E06D3692ED8}" type="datetimeFigureOut">
              <a:rPr lang="en-GB" smtClean="0"/>
              <a:t>11/10/2018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46C8E6-1F74-499C-971E-E2F2536D560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996954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395717-4F82-4CA1-844E-3E06D3692ED8}" type="datetimeFigureOut">
              <a:rPr lang="en-GB" smtClean="0"/>
              <a:t>11/10/2018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46C8E6-1F74-499C-971E-E2F2536D560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496995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395717-4F82-4CA1-844E-3E06D3692ED8}" type="datetimeFigureOut">
              <a:rPr lang="en-GB" smtClean="0"/>
              <a:t>11/10/2018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46C8E6-1F74-499C-971E-E2F2536D560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783646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395717-4F82-4CA1-844E-3E06D3692ED8}" type="datetimeFigureOut">
              <a:rPr lang="en-GB" smtClean="0"/>
              <a:t>11/10/2018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46C8E6-1F74-499C-971E-E2F2536D560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618167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395717-4F82-4CA1-844E-3E06D3692ED8}" type="datetimeFigureOut">
              <a:rPr lang="en-GB" smtClean="0"/>
              <a:t>11/10/2018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46C8E6-1F74-499C-971E-E2F2536D560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009266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6889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 smtClean="0">
                <a:solidFill>
                  <a:srgbClr val="1F497D">
                    <a:lumMod val="50000"/>
                  </a:srgbClr>
                </a:solidFill>
              </a:rPr>
              <a:t>My eye</a:t>
            </a:r>
            <a:endParaRPr lang="en-GB" dirty="0">
              <a:solidFill>
                <a:srgbClr val="1F497D">
                  <a:lumMod val="50000"/>
                </a:srgbClr>
              </a:solidFill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6"/>
            <a:ext cx="8285163" cy="8673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noProof="0" dirty="0" smtClean="0"/>
              <a:t>We use our eyes to see.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dirty="0" smtClean="0"/>
              <a:t>The black dot in the middle is called a pupil.</a:t>
            </a:r>
            <a:r>
              <a:rPr lang="en-US" noProof="0" dirty="0" smtClean="0"/>
              <a:t> 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2052" name="Picture 4" descr="Eyes, Green, Child, Eyelashes, Eye Lashes, Young, Face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836" t="7364" r="3741" b="11656"/>
          <a:stretch/>
        </p:blipFill>
        <p:spPr bwMode="auto">
          <a:xfrm>
            <a:off x="1388853" y="1773755"/>
            <a:ext cx="6340417" cy="40437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34858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My eye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307887" y="863125"/>
            <a:ext cx="8492463" cy="255252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Which part(s) of our eye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can detect the light we see?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307885" y="2744844"/>
            <a:ext cx="8492464" cy="2731245"/>
            <a:chOff x="307885" y="2744844"/>
            <a:chExt cx="8492464" cy="2731245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07885" y="2744844"/>
              <a:ext cx="8492464" cy="2731245"/>
            </a:xfrm>
            <a:prstGeom prst="rect">
              <a:avLst/>
            </a:prstGeom>
          </p:spPr>
        </p:pic>
        <p:sp>
          <p:nvSpPr>
            <p:cNvPr id="18" name="TextBox 17"/>
            <p:cNvSpPr txBox="1"/>
            <p:nvPr/>
          </p:nvSpPr>
          <p:spPr>
            <a:xfrm>
              <a:off x="965200" y="3616243"/>
              <a:ext cx="4813299" cy="540142"/>
            </a:xfrm>
            <a:prstGeom prst="rect">
              <a:avLst/>
            </a:prstGeom>
            <a:noFill/>
          </p:spPr>
          <p:txBody>
            <a:bodyPr wrap="square" rtlCol="0" anchor="ctr" anchorCtr="0">
              <a:noAutofit/>
            </a:bodyPr>
            <a:lstStyle/>
            <a:p>
              <a:r>
                <a:rPr lang="en-GB" dirty="0" smtClean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The pupil is a hole light can go through</a:t>
              </a:r>
              <a:endParaRPr lang="en-GB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965200" y="4252905"/>
              <a:ext cx="4813299" cy="542638"/>
            </a:xfrm>
            <a:prstGeom prst="rect">
              <a:avLst/>
            </a:prstGeom>
            <a:noFill/>
          </p:spPr>
          <p:txBody>
            <a:bodyPr wrap="square" rtlCol="0" anchor="ctr" anchorCtr="0">
              <a:noAutofit/>
            </a:bodyPr>
            <a:lstStyle/>
            <a:p>
              <a:r>
                <a:rPr lang="en-GB" dirty="0" smtClean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The pupil can detect light</a:t>
              </a:r>
              <a:endParaRPr lang="en-GB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965200" y="4935947"/>
              <a:ext cx="4813299" cy="540142"/>
            </a:xfrm>
            <a:prstGeom prst="rect">
              <a:avLst/>
            </a:prstGeom>
            <a:noFill/>
          </p:spPr>
          <p:txBody>
            <a:bodyPr wrap="square" rtlCol="0" anchor="ctr" anchorCtr="0">
              <a:noAutofit/>
            </a:bodyPr>
            <a:lstStyle/>
            <a:p>
              <a:r>
                <a:rPr lang="en-GB" dirty="0" smtClean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The back of the eye can detect light</a:t>
              </a:r>
              <a:endParaRPr lang="en-GB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</p:grpSp>
      <p:pic>
        <p:nvPicPr>
          <p:cNvPr id="10" name="Picture 4" descr="Eyes, Green, Child, Eyelashes, Eye Lashes, Young, Face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836" t="7364" r="3741" b="11656"/>
          <a:stretch/>
        </p:blipFill>
        <p:spPr bwMode="auto">
          <a:xfrm>
            <a:off x="2427465" y="1326719"/>
            <a:ext cx="3351034" cy="2137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02851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26</TotalTime>
  <Words>64</Words>
  <Application>Microsoft Office PowerPoint</Application>
  <PresentationFormat>On-screen Show (4:3)</PresentationFormat>
  <Paragraphs>10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Verdana</vt:lpstr>
      <vt:lpstr>Office Theme</vt:lpstr>
      <vt:lpstr>PowerPoint Presentation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Peter Fairhurst</dc:creator>
  <cp:lastModifiedBy>Peter Fairhurst</cp:lastModifiedBy>
  <cp:revision>8</cp:revision>
  <dcterms:created xsi:type="dcterms:W3CDTF">2018-10-10T09:36:51Z</dcterms:created>
  <dcterms:modified xsi:type="dcterms:W3CDTF">2018-10-11T09:54:45Z</dcterms:modified>
</cp:coreProperties>
</file>